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837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45454"/>
    <a:srgbClr val="ABABAB"/>
    <a:srgbClr val="7F7F7F"/>
    <a:srgbClr val="C0C0C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 autoAdjust="0"/>
    <p:restoredTop sz="94707" autoAdjust="0"/>
  </p:normalViewPr>
  <p:slideViewPr>
    <p:cSldViewPr>
      <p:cViewPr varScale="1">
        <p:scale>
          <a:sx n="85" d="100"/>
          <a:sy n="85" d="100"/>
        </p:scale>
        <p:origin x="-177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D5A89E1-8E6D-1044-85D8-6A48927930C4}" type="datetime1">
              <a:rPr lang="en-US"/>
              <a:pPr>
                <a:defRPr/>
              </a:pPr>
              <a:t>10/2/14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CFF6B6B-8434-1A45-A8A7-15821DF94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4957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717DD0C-F788-B942-A591-E9D3ACAA6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8232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97" charset="0"/>
        <a:ea typeface="ＭＳ Ｐゴシック" pitchFamily="-97" charset="-128"/>
        <a:cs typeface="ＭＳ Ｐゴシック" pitchFamily="-9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97" charset="0"/>
        <a:ea typeface="ＭＳ Ｐゴシック" pitchFamily="-9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97" charset="0"/>
        <a:ea typeface="ＭＳ Ｐゴシック" pitchFamily="-9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97" charset="0"/>
        <a:ea typeface="ＭＳ Ｐゴシック" pitchFamily="-9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97" charset="0"/>
        <a:ea typeface="ＭＳ Ｐゴシック" pitchFamily="-9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0EB0FEB5-5C81-0748-843D-89854DB7A3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330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44589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6933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49DD0853-270B-594E-9BA1-986EE5D570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60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8546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BE07FB13-5340-964D-8D37-D06EA74FF1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99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4044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480BC95A-FF35-CE49-A695-E5C0971AB27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69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70E57B90-9123-4B4D-AF5C-EE891D9D10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9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12617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26803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Slide #</a:t>
            </a:r>
            <a:fld id="{F23B6175-F5FC-AE4B-A71B-7F3BBF13D5B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78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33600" y="1371600"/>
            <a:ext cx="4191000" cy="4191000"/>
            <a:chOff x="2133600" y="1371600"/>
            <a:chExt cx="4191000" cy="4191000"/>
          </a:xfrm>
        </p:grpSpPr>
        <p:sp>
          <p:nvSpPr>
            <p:cNvPr id="11" name="Rectangle 10"/>
            <p:cNvSpPr/>
            <p:nvPr/>
          </p:nvSpPr>
          <p:spPr>
            <a:xfrm>
              <a:off x="2133600" y="1371600"/>
              <a:ext cx="4191000" cy="4191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209800" y="2590800"/>
              <a:ext cx="4038600" cy="2362200"/>
              <a:chOff x="2209800" y="2590800"/>
              <a:chExt cx="4038600" cy="2362200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948251" y="2895600"/>
                <a:ext cx="2578651" cy="830997"/>
              </a:xfrm>
              <a:prstGeom prst="rect">
                <a:avLst/>
              </a:prstGeom>
              <a:noFill/>
              <a:effectLst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4800" dirty="0" smtClean="0">
                    <a:latin typeface="Arial Black"/>
                    <a:cs typeface="Arial Black"/>
                  </a:rPr>
                  <a:t>DIRSIG</a:t>
                </a:r>
                <a:endParaRPr lang="en-US" sz="4800" dirty="0">
                  <a:latin typeface="Arial Black"/>
                  <a:cs typeface="Arial Black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209800" y="2590800"/>
                <a:ext cx="609600" cy="609600"/>
              </a:xfrm>
              <a:prstGeom prst="rect">
                <a:avLst/>
              </a:prstGeom>
              <a:solidFill>
                <a:schemeClr val="bg1"/>
              </a:solidFill>
              <a:ln w="571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2209800" y="3429000"/>
                <a:ext cx="609600" cy="609600"/>
              </a:xfrm>
              <a:prstGeom prst="rect">
                <a:avLst/>
              </a:prstGeom>
              <a:solidFill>
                <a:srgbClr val="ABABAB"/>
              </a:solidFill>
              <a:ln w="571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5638800" y="2590800"/>
                <a:ext cx="609600" cy="609600"/>
              </a:xfrm>
              <a:prstGeom prst="rect">
                <a:avLst/>
              </a:prstGeom>
              <a:solidFill>
                <a:schemeClr val="tx1"/>
              </a:solidFill>
              <a:ln w="571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5638800" y="3429000"/>
                <a:ext cx="609600" cy="609600"/>
              </a:xfrm>
              <a:prstGeom prst="rect">
                <a:avLst/>
              </a:prstGeom>
              <a:solidFill>
                <a:srgbClr val="545454"/>
              </a:solidFill>
              <a:ln w="571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209800" y="4191000"/>
                <a:ext cx="4038600" cy="762000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tx1"/>
                  </a:gs>
                </a:gsLst>
                <a:lin ang="0" scaled="0"/>
              </a:gradFill>
              <a:ln w="57150" cmpd="sng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792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3894</TotalTime>
  <Words>1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Rochester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DIRSIG Capabilities</dc:title>
  <dc:creator>Scott Brown</dc:creator>
  <cp:lastModifiedBy>Scott Brown</cp:lastModifiedBy>
  <cp:revision>75</cp:revision>
  <cp:lastPrinted>2010-06-17T17:54:28Z</cp:lastPrinted>
  <dcterms:created xsi:type="dcterms:W3CDTF">2012-03-07T17:15:28Z</dcterms:created>
  <dcterms:modified xsi:type="dcterms:W3CDTF">2014-10-03T00:21:40Z</dcterms:modified>
</cp:coreProperties>
</file>